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65" r:id="rId2"/>
    <p:sldId id="257" r:id="rId3"/>
    <p:sldId id="258" r:id="rId4"/>
    <p:sldId id="260" r:id="rId5"/>
    <p:sldId id="259" r:id="rId6"/>
    <p:sldId id="264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8810" autoAdjust="0"/>
  </p:normalViewPr>
  <p:slideViewPr>
    <p:cSldViewPr>
      <p:cViewPr varScale="1">
        <p:scale>
          <a:sx n="96" d="100"/>
          <a:sy n="96" d="100"/>
        </p:scale>
        <p:origin x="4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0EFED-63D5-4097-91CD-8CE665E7BE8D}" type="datetimeFigureOut">
              <a:rPr lang="pl-PL" smtClean="0"/>
              <a:pPr/>
              <a:t>2017-10-02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8DE10-CEF8-44D9-B66B-A6EDBC51F54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942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Slajd tytułowy</a:t>
            </a:r>
            <a:r>
              <a:rPr lang="en-US" dirty="0" smtClean="0"/>
              <a:t> – </a:t>
            </a:r>
            <a:r>
              <a:rPr lang="pl-PL" dirty="0" smtClean="0"/>
              <a:t>ty</a:t>
            </a:r>
            <a:r>
              <a:rPr lang="en-US" dirty="0" err="1" smtClean="0"/>
              <a:t>tu</a:t>
            </a:r>
            <a:r>
              <a:rPr lang="pl-PL" dirty="0" smtClean="0"/>
              <a:t>ł</a:t>
            </a:r>
            <a:r>
              <a:rPr lang="pl-PL" baseline="0" dirty="0" smtClean="0"/>
              <a:t>: Arial, 48 pkt, wytłuszczony – w przypadku dłuższego tytułu należy zmniejszyć rozmiar pisma i przesunąć blok tekstu do góry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err="1" smtClean="0"/>
              <a:t>Podty</a:t>
            </a:r>
            <a:r>
              <a:rPr lang="en-US" dirty="0" err="1" smtClean="0"/>
              <a:t>tu</a:t>
            </a:r>
            <a:r>
              <a:rPr lang="pl-PL" dirty="0" smtClean="0"/>
              <a:t>ł</a:t>
            </a:r>
            <a:r>
              <a:rPr lang="pl-PL" baseline="0" dirty="0" smtClean="0"/>
              <a:t>: Arial, 20 pkt – w przypadku dłuższego podtytułu (zajmującego kilka wierszy) należy przesunąć blok tekstu do dołu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8DE10-CEF8-44D9-B66B-A6EDBC51F548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9949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Tytuł slajdu:</a:t>
            </a:r>
            <a:r>
              <a:rPr lang="pl-PL" baseline="0" dirty="0" smtClean="0"/>
              <a:t> 36 pkt, Pogrubiony Arial, Wyśrodkowany</a:t>
            </a:r>
            <a:endParaRPr lang="pl-PL" dirty="0" smtClean="0"/>
          </a:p>
          <a:p>
            <a:r>
              <a:rPr lang="pl-PL" dirty="0" smtClean="0"/>
              <a:t>Tekst:</a:t>
            </a:r>
            <a:r>
              <a:rPr lang="pl-PL" baseline="0" dirty="0" smtClean="0"/>
              <a:t> 22-22 pkt, Arial, wyrównany do lewej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8DE10-CEF8-44D9-B66B-A6EDBC51F548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913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Długi tytuł, pogrubiony</a:t>
            </a:r>
            <a:r>
              <a:rPr lang="pl-PL" baseline="0" dirty="0" smtClean="0"/>
              <a:t> Arial, 32 pkt, wyśrodkowany – tekst możliwie równomiernie rozłożony w 2 wersach.</a:t>
            </a:r>
          </a:p>
          <a:p>
            <a:endParaRPr lang="pl-PL" dirty="0" smtClean="0"/>
          </a:p>
          <a:p>
            <a:r>
              <a:rPr lang="pl-PL" dirty="0" smtClean="0"/>
              <a:t>Okrągłe </a:t>
            </a:r>
            <a:r>
              <a:rPr lang="pl-PL" dirty="0" err="1" smtClean="0"/>
              <a:t>punktatory</a:t>
            </a:r>
            <a:r>
              <a:rPr lang="pl-PL" dirty="0" smtClean="0"/>
              <a:t>, tekst wyrównany do lewej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8DE10-CEF8-44D9-B66B-A6EDBC51F548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065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Okrągłe </a:t>
            </a:r>
            <a:r>
              <a:rPr lang="pl-PL" dirty="0" err="1" smtClean="0"/>
              <a:t>punktatory</a:t>
            </a:r>
            <a:r>
              <a:rPr lang="pl-PL" dirty="0" smtClean="0"/>
              <a:t>, tekst wyrównany do lewej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8DE10-CEF8-44D9-B66B-A6EDBC51F548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065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Okrągłe </a:t>
            </a:r>
            <a:r>
              <a:rPr lang="pl-PL" dirty="0" err="1" smtClean="0"/>
              <a:t>punktator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8DE10-CEF8-44D9-B66B-A6EDBC51F548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065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Slajd tytułowy</a:t>
            </a:r>
            <a:r>
              <a:rPr lang="en-US" dirty="0" smtClean="0"/>
              <a:t> – </a:t>
            </a:r>
            <a:r>
              <a:rPr lang="pl-PL" dirty="0" smtClean="0"/>
              <a:t>ty</a:t>
            </a:r>
            <a:r>
              <a:rPr lang="en-US" dirty="0" err="1" smtClean="0"/>
              <a:t>tu</a:t>
            </a:r>
            <a:r>
              <a:rPr lang="pl-PL" dirty="0" smtClean="0"/>
              <a:t>ł</a:t>
            </a:r>
            <a:r>
              <a:rPr lang="pl-PL" baseline="0" dirty="0" smtClean="0"/>
              <a:t>: Arial, 48 pkt, wytłuszczony – w przypadku dłuższego tytułu należy zmniejszyć rozmiar pisma i przesunąć blok tekstu do góry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err="1" smtClean="0"/>
              <a:t>Podty</a:t>
            </a:r>
            <a:r>
              <a:rPr lang="en-US" dirty="0" err="1" smtClean="0"/>
              <a:t>tu</a:t>
            </a:r>
            <a:r>
              <a:rPr lang="pl-PL" dirty="0" smtClean="0"/>
              <a:t>ł</a:t>
            </a:r>
            <a:r>
              <a:rPr lang="pl-PL" baseline="0" dirty="0" smtClean="0"/>
              <a:t>: Arial, 20 pkt – w przypadku dłuższego podtytułu (zajmującego kilka wierszy) należy przesunąć blok tekstu do dołu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8DE10-CEF8-44D9-B66B-A6EDBC51F548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178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93" y="668"/>
            <a:ext cx="9144793" cy="3596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2345" y="234242"/>
            <a:ext cx="7919390" cy="963251"/>
          </a:xfrm>
          <a:prstGeom prst="rect">
            <a:avLst/>
          </a:prstGeom>
        </p:spPr>
      </p:pic>
      <p:sp>
        <p:nvSpPr>
          <p:cNvPr id="11" name="Podtytuł 2"/>
          <p:cNvSpPr txBox="1">
            <a:spLocks/>
          </p:cNvSpPr>
          <p:nvPr userDrawn="1"/>
        </p:nvSpPr>
        <p:spPr>
          <a:xfrm>
            <a:off x="1331640" y="3284984"/>
            <a:ext cx="6400800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Projekt jest współfinansowany z Europejskiego Funduszu Społecznego w ramach Programu Operacyjnego Wiedza Edukacja Rozwój 2014–2020, III osi priorytetowej: Szkolnictwo wyższe dla gospodarki i rozwoju, działanie 3.1 Kompetencje w szkolnictwie wyższym,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 projektu: POWR. 03.01.00-00-S127/15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Instytucja pośrednicząca: Narodowe Centrum Badań i Rozwoju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pl-PL" sz="15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2" name="Obraz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01239" y="5660507"/>
            <a:ext cx="4340728" cy="957155"/>
          </a:xfrm>
          <a:prstGeom prst="rect">
            <a:avLst/>
          </a:prstGeom>
        </p:spPr>
      </p:pic>
      <p:pic>
        <p:nvPicPr>
          <p:cNvPr id="13" name="Picture 5" descr="C:\Users\agat\Desktop\przygotowanie do kariery\belka_strona-01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497637"/>
            <a:ext cx="9144000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ytuł 1"/>
          <p:cNvSpPr txBox="1">
            <a:spLocks/>
          </p:cNvSpPr>
          <p:nvPr userDrawn="1"/>
        </p:nvSpPr>
        <p:spPr>
          <a:xfrm>
            <a:off x="899592" y="155679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8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Dziękuję za uwagę!</a:t>
            </a:r>
            <a:endParaRPr lang="pl-PL" sz="48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862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375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0852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7141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22076"/>
            <a:ext cx="9144793" cy="35969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552" y="349179"/>
            <a:ext cx="7918648" cy="958996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83768" y="5038033"/>
            <a:ext cx="4338385" cy="95554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89756" y="6045554"/>
            <a:ext cx="8964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Projekt nr POWR.03.01.00-00-S127/15 </a:t>
            </a:r>
            <a:r>
              <a:rPr lang="pl-PL" sz="1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finansowany </a:t>
            </a:r>
            <a:r>
              <a:rPr lang="pl-PL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jest z Europejskiego Funduszu Społecznego w ramach Programu Operacyjnego Wiedza Edukacja Rozwój 2014–2020, III osi priorytetowej:  Szkolnictwo wyższe dla gospodarki i rozwoju, działanie 3.1 Kompetencje w szkolnictwie wyższym.</a:t>
            </a:r>
            <a:endParaRPr lang="pl-PL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10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Picture 4" descr="C:\Users\agat\Desktop\przygotowanie do kariery\belka_strona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agat\Desktop\przygotowanie do kariery\belka_strona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497637"/>
            <a:ext cx="9144000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435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8822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3570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74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46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80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11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01CD-AEF3-457B-9763-2D73BBD926A4}" type="datetimeFigureOut">
              <a:rPr lang="pl-PL" smtClean="0"/>
              <a:t>2017-10-02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5EE97-809D-45BE-8353-2E70D7FA8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161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tytuł 2"/>
          <p:cNvSpPr txBox="1">
            <a:spLocks/>
          </p:cNvSpPr>
          <p:nvPr/>
        </p:nvSpPr>
        <p:spPr>
          <a:xfrm>
            <a:off x="1371600" y="3260576"/>
            <a:ext cx="6400800" cy="67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Podtytuł / Autorzy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685800" y="19589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8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Tytuł prezentacji</a:t>
            </a:r>
            <a:endParaRPr lang="pl-PL" sz="48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51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679554" y="1807046"/>
            <a:ext cx="4103688" cy="45751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b="1" dirty="0" err="1">
                <a:latin typeface="Arial" pitchFamily="34" charset="0"/>
                <a:cs typeface="Arial" pitchFamily="34" charset="0"/>
              </a:rPr>
              <a:t>Lorem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b="1" dirty="0" err="1">
                <a:latin typeface="Arial" pitchFamily="34" charset="0"/>
                <a:cs typeface="Arial" pitchFamily="34" charset="0"/>
              </a:rPr>
              <a:t>ipsum</a:t>
            </a:r>
            <a:r>
              <a:rPr lang="pl-PL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dolor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sit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amet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consectetur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adipisicing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elit,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sed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do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eiusmod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tempor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incididunt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ut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labore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et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dolore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magna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aliqua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.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Ut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enim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ad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minim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veniam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quis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nostrud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exercitation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ullamco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laboris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nisi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ut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aliquip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ex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ea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commodo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consequat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.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Duis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aute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irure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dolor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reprehenderit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voluptate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velit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esse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cillum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dolore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eu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fugiat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nulla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 smtClean="0">
                <a:latin typeface="Arial" pitchFamily="34" charset="0"/>
                <a:cs typeface="Arial" pitchFamily="34" charset="0"/>
              </a:rPr>
              <a:t>pariatur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2051" name="Picture 3" descr="C:\Users\agat\Desktop\projektowanie graficzne\nie-studia\mieszkam na terenie chronionym\zdjecia_male\087-0167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748" y="1807046"/>
            <a:ext cx="3106676" cy="4142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ytuł 1"/>
          <p:cNvSpPr txBox="1">
            <a:spLocks/>
          </p:cNvSpPr>
          <p:nvPr/>
        </p:nvSpPr>
        <p:spPr>
          <a:xfrm>
            <a:off x="0" y="86767"/>
            <a:ext cx="9138173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Tytuł slajdu</a:t>
            </a:r>
            <a:endParaRPr lang="pl-PL" sz="3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8388424" y="3933056"/>
            <a:ext cx="373449" cy="2016224"/>
          </a:xfrm>
          <a:prstGeom prst="rect">
            <a:avLst/>
          </a:prstGeom>
        </p:spPr>
        <p:txBody>
          <a:bodyPr vert="vert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Fot. Grzegorz Kłosowski</a:t>
            </a:r>
            <a:endParaRPr lang="pl-PL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5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661736" y="1807047"/>
            <a:ext cx="4246563" cy="4392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Wy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punktowany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pl-PL" sz="2400" b="1" dirty="0" err="1" smtClean="0">
                <a:latin typeface="Arial" pitchFamily="34" charset="0"/>
                <a:cs typeface="Arial" pitchFamily="34" charset="0"/>
              </a:rPr>
              <a:t>ekst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wyrównany do lewej strony: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Wy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punktowany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ekst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wyrównany do lewej strony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Wy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punktowany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ekst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Wy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punktowany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ekst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Wy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punktowany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ekst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Wy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punktowany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ekst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Wy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punktowany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ekst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Wy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punktowany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ekst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l-PL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0" y="230783"/>
            <a:ext cx="9138173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Slajd z długim tytułem oraz</a:t>
            </a:r>
          </a:p>
          <a:p>
            <a:r>
              <a:rPr lang="pl-PL" sz="32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z wypunktowanym tekstem</a:t>
            </a:r>
            <a:endParaRPr lang="pl-PL" sz="32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" descr="C:\Users\agat\Desktop\projektowanie graficzne\nie-studia\mieszkam na terenie chronionym\zdjecia_male\087-0167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748" y="1807047"/>
            <a:ext cx="3106676" cy="4142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8388424" y="3933057"/>
            <a:ext cx="373449" cy="2016224"/>
          </a:xfrm>
          <a:prstGeom prst="rect">
            <a:avLst/>
          </a:prstGeom>
        </p:spPr>
        <p:txBody>
          <a:bodyPr vert="vert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Fot. Grzegorz Kłosowski</a:t>
            </a:r>
            <a:endParaRPr lang="pl-PL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63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0" y="230783"/>
            <a:ext cx="9138173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Mała, pozioma ilustracja</a:t>
            </a:r>
            <a:endParaRPr lang="pl-PL" sz="3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agat\Desktop\projektowanie graficzne\nie-studia\mieszkam na terenie chronionym\zdjecia_male\096-024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11474"/>
            <a:ext cx="3779012" cy="283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ymbol zastępczy zawartości 2"/>
          <p:cNvSpPr>
            <a:spLocks noGrp="1"/>
          </p:cNvSpPr>
          <p:nvPr>
            <p:ph idx="4294967295"/>
          </p:nvPr>
        </p:nvSpPr>
        <p:spPr>
          <a:xfrm>
            <a:off x="685130" y="1711474"/>
            <a:ext cx="3238500" cy="28098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Jeden blok tekstu -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Lorem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ipsum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dolor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sit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amet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consectetur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adipisicing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elit,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sed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do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eiusmod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tempor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incididunt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ut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labore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et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dolore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magna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aliqua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685130" y="4869160"/>
            <a:ext cx="7521866" cy="16284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Drugi blok tekstu -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Lorem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ipsum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dolor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sit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amet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consectetur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adipisicing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elit,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sed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eiusmod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tempor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incididunt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ut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labore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et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dolore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magna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aliqua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ymbol zastępczy zawartości 2"/>
          <p:cNvSpPr txBox="1">
            <a:spLocks/>
          </p:cNvSpPr>
          <p:nvPr/>
        </p:nvSpPr>
        <p:spPr>
          <a:xfrm>
            <a:off x="8201699" y="1711474"/>
            <a:ext cx="373449" cy="2016224"/>
          </a:xfrm>
          <a:prstGeom prst="rect">
            <a:avLst/>
          </a:prstGeom>
        </p:spPr>
        <p:txBody>
          <a:bodyPr vert="vert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Fot. Grzegorz Kłosowski</a:t>
            </a:r>
            <a:endParaRPr lang="pl-PL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9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0" y="230783"/>
            <a:ext cx="9138173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Duża, pozioma ilustracja</a:t>
            </a:r>
            <a:endParaRPr lang="pl-PL" sz="3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gat\Desktop\projektowanie graficzne\nie-studia\mieszkam na terenie chronionym\zdjecia_male\096-024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86830"/>
            <a:ext cx="6467311" cy="485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ymbol zastępczy zawartości 2"/>
          <p:cNvSpPr>
            <a:spLocks noGrp="1"/>
          </p:cNvSpPr>
          <p:nvPr>
            <p:ph idx="4294967295"/>
          </p:nvPr>
        </p:nvSpPr>
        <p:spPr>
          <a:xfrm>
            <a:off x="7944973" y="1389872"/>
            <a:ext cx="373062" cy="2016125"/>
          </a:xfrm>
        </p:spPr>
        <p:txBody>
          <a:bodyPr vert="vert">
            <a:noAutofit/>
          </a:bodyPr>
          <a:lstStyle/>
          <a:p>
            <a:pPr marL="0" indent="0" algn="ctr">
              <a:buNone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Fot. Grzegorz Kłosowski</a:t>
            </a:r>
          </a:p>
        </p:txBody>
      </p:sp>
    </p:spTree>
    <p:extLst>
      <p:ext uri="{BB962C8B-B14F-4D97-AF65-F5344CB8AC3E}">
        <p14:creationId xmlns:p14="http://schemas.microsoft.com/office/powerpoint/2010/main" val="19940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7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355</Words>
  <Application>Microsoft Office PowerPoint</Application>
  <PresentationFormat>Pokaz na ekranie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agat</dc:creator>
  <cp:lastModifiedBy>Kinga Noras</cp:lastModifiedBy>
  <cp:revision>38</cp:revision>
  <dcterms:created xsi:type="dcterms:W3CDTF">2013-05-01T18:21:17Z</dcterms:created>
  <dcterms:modified xsi:type="dcterms:W3CDTF">2017-10-02T09:21:10Z</dcterms:modified>
</cp:coreProperties>
</file>